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048696" y="-2002953"/>
            <a:ext cx="6862259" cy="1193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0392" y="1389390"/>
            <a:ext cx="2668464" cy="51935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1560" y="1923854"/>
            <a:ext cx="3874003" cy="733663"/>
            <a:chOff x="1918951" y="2346824"/>
            <a:chExt cx="3874003" cy="733663"/>
          </a:xfrm>
        </p:grpSpPr>
        <p:sp>
          <p:nvSpPr>
            <p:cNvPr id="5" name="TextBox 4"/>
            <p:cNvSpPr txBox="1"/>
            <p:nvPr/>
          </p:nvSpPr>
          <p:spPr>
            <a:xfrm>
              <a:off x="2727783" y="2346824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বৈদ্যুতিক</a:t>
              </a:r>
              <a:r>
                <a:rPr lang="en-US" dirty="0" smtClean="0"/>
                <a:t> </a:t>
              </a:r>
              <a:r>
                <a:rPr lang="en-US" dirty="0" err="1" smtClean="0"/>
                <a:t>যন্ত্র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18951" y="2512177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1559" y="2683429"/>
            <a:ext cx="3874004" cy="733663"/>
            <a:chOff x="1918950" y="3093520"/>
            <a:chExt cx="3874004" cy="733663"/>
          </a:xfrm>
        </p:grpSpPr>
        <p:sp>
          <p:nvSpPr>
            <p:cNvPr id="11" name="TextBox 10"/>
            <p:cNvSpPr txBox="1"/>
            <p:nvPr/>
          </p:nvSpPr>
          <p:spPr>
            <a:xfrm>
              <a:off x="2727783" y="3093520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হিসাবকার</a:t>
              </a:r>
              <a:r>
                <a:rPr lang="en-US" dirty="0" err="1"/>
                <a:t>ী</a:t>
              </a:r>
              <a:r>
                <a:rPr lang="en-US" dirty="0" smtClean="0"/>
                <a:t> </a:t>
              </a:r>
              <a:r>
                <a:rPr lang="en-US" dirty="0" err="1" smtClean="0"/>
                <a:t>যন্ত্র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918950" y="32331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88048" y="3361144"/>
            <a:ext cx="3889031" cy="733663"/>
            <a:chOff x="1903923" y="3848509"/>
            <a:chExt cx="3889031" cy="733663"/>
          </a:xfrm>
        </p:grpSpPr>
        <p:sp>
          <p:nvSpPr>
            <p:cNvPr id="12" name="TextBox 11"/>
            <p:cNvSpPr txBox="1"/>
            <p:nvPr/>
          </p:nvSpPr>
          <p:spPr>
            <a:xfrm>
              <a:off x="2727783" y="3848509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বৈদ্যুতিক</a:t>
              </a:r>
              <a:r>
                <a:rPr lang="en-US" dirty="0" smtClean="0"/>
                <a:t>  </a:t>
              </a:r>
              <a:r>
                <a:rPr lang="en-US" dirty="0" err="1" smtClean="0"/>
                <a:t>হিসাবকারী</a:t>
              </a:r>
              <a:r>
                <a:rPr lang="en-US" dirty="0" smtClean="0"/>
                <a:t> </a:t>
              </a:r>
              <a:r>
                <a:rPr lang="en-US" dirty="0" err="1" smtClean="0"/>
                <a:t>যন্ত্র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903923" y="4055214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5168" y="4226818"/>
            <a:ext cx="3811758" cy="733663"/>
            <a:chOff x="1903922" y="4673702"/>
            <a:chExt cx="3811758" cy="733663"/>
          </a:xfrm>
        </p:grpSpPr>
        <p:sp>
          <p:nvSpPr>
            <p:cNvPr id="13" name="TextBox 12"/>
            <p:cNvSpPr txBox="1"/>
            <p:nvPr/>
          </p:nvSpPr>
          <p:spPr>
            <a:xfrm>
              <a:off x="2650509" y="4673702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ইলেক্ট্রিক</a:t>
              </a:r>
              <a:r>
                <a:rPr lang="en-US" dirty="0" smtClean="0"/>
                <a:t> </a:t>
              </a:r>
              <a:r>
                <a:rPr lang="en-US" dirty="0" err="1" smtClean="0"/>
                <a:t>যন্ত্র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03922" y="48127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1559" y="5190187"/>
            <a:ext cx="3657602" cy="811369"/>
            <a:chOff x="6851559" y="5190187"/>
            <a:chExt cx="3657602" cy="811369"/>
          </a:xfrm>
        </p:grpSpPr>
        <p:sp>
          <p:nvSpPr>
            <p:cNvPr id="31" name="Striped Right Arrow 30"/>
            <p:cNvSpPr/>
            <p:nvPr/>
          </p:nvSpPr>
          <p:spPr>
            <a:xfrm>
              <a:off x="7583118" y="5190187"/>
              <a:ext cx="2926043" cy="8113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বৈদ্যুতিক</a:t>
              </a:r>
              <a:r>
                <a:rPr lang="en-US" dirty="0"/>
                <a:t>  </a:t>
              </a:r>
              <a:r>
                <a:rPr lang="en-US" dirty="0" err="1"/>
                <a:t>হিসাবকারী</a:t>
              </a:r>
              <a:r>
                <a:rPr lang="en-US" dirty="0"/>
                <a:t> </a:t>
              </a:r>
              <a:r>
                <a:rPr lang="en-US" dirty="0" err="1"/>
                <a:t>যন্ত্র</a:t>
              </a:r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29676" t="24604" r="54883" b="47051"/>
            <a:stretch/>
          </p:blipFill>
          <p:spPr>
            <a:xfrm>
              <a:off x="6851559" y="5326953"/>
              <a:ext cx="575259" cy="5936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6" name="Cross"/>
          <p:cNvPicPr>
            <a:picLocks noChangeAspect="1"/>
          </p:cNvPicPr>
          <p:nvPr/>
        </p:nvPicPr>
        <p:blipFill rotWithShape="1">
          <a:blip r:embed="rId5"/>
          <a:srcRect l="71941" t="63160" r="4006" b="14481"/>
          <a:stretch/>
        </p:blipFill>
        <p:spPr>
          <a:xfrm>
            <a:off x="2407471" y="5451872"/>
            <a:ext cx="1390918" cy="72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208" t="33935" r="38551" b="20642"/>
          <a:stretch/>
        </p:blipFill>
        <p:spPr>
          <a:xfrm>
            <a:off x="1895906" y="2151172"/>
            <a:ext cx="2800408" cy="283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Sorry"/>
          <p:cNvPicPr>
            <a:picLocks noChangeAspect="1"/>
          </p:cNvPicPr>
          <p:nvPr/>
        </p:nvPicPr>
        <p:blipFill rotWithShape="1">
          <a:blip r:embed="rId7"/>
          <a:srcRect l="35416" t="30061" r="35086" b="27861"/>
          <a:stretch/>
        </p:blipFill>
        <p:spPr>
          <a:xfrm>
            <a:off x="4172755" y="996385"/>
            <a:ext cx="1908609" cy="1661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4355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048696" y="-2002953"/>
            <a:ext cx="6862259" cy="1193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3409" y="1130565"/>
            <a:ext cx="3515315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পেরিফেরাল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1560" y="1923854"/>
            <a:ext cx="3874003" cy="733663"/>
            <a:chOff x="1918951" y="2346824"/>
            <a:chExt cx="3874003" cy="733663"/>
          </a:xfrm>
        </p:grpSpPr>
        <p:sp>
          <p:nvSpPr>
            <p:cNvPr id="5" name="TextBox 4"/>
            <p:cNvSpPr txBox="1"/>
            <p:nvPr/>
          </p:nvSpPr>
          <p:spPr>
            <a:xfrm>
              <a:off x="2727783" y="2346824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মনিটর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18951" y="2512177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1559" y="2683429"/>
            <a:ext cx="3874004" cy="733663"/>
            <a:chOff x="1918950" y="3093520"/>
            <a:chExt cx="3874004" cy="733663"/>
          </a:xfrm>
        </p:grpSpPr>
        <p:sp>
          <p:nvSpPr>
            <p:cNvPr id="11" name="TextBox 10"/>
            <p:cNvSpPr txBox="1"/>
            <p:nvPr/>
          </p:nvSpPr>
          <p:spPr>
            <a:xfrm>
              <a:off x="2727783" y="3093520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মাউস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918950" y="32331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88048" y="3361144"/>
            <a:ext cx="3889031" cy="733663"/>
            <a:chOff x="1903923" y="3848509"/>
            <a:chExt cx="3889031" cy="733663"/>
          </a:xfrm>
        </p:grpSpPr>
        <p:sp>
          <p:nvSpPr>
            <p:cNvPr id="12" name="TextBox 11"/>
            <p:cNvSpPr txBox="1"/>
            <p:nvPr/>
          </p:nvSpPr>
          <p:spPr>
            <a:xfrm>
              <a:off x="2727783" y="3848509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পাওয়ার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সাপ্লাই</a:t>
              </a:r>
              <a:endParaRPr lang="en-US" dirty="0" smtClean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903923" y="4055214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5168" y="4226818"/>
            <a:ext cx="3811758" cy="733663"/>
            <a:chOff x="1903922" y="4673702"/>
            <a:chExt cx="3811758" cy="733663"/>
          </a:xfrm>
        </p:grpSpPr>
        <p:sp>
          <p:nvSpPr>
            <p:cNvPr id="13" name="TextBox 12"/>
            <p:cNvSpPr txBox="1"/>
            <p:nvPr/>
          </p:nvSpPr>
          <p:spPr>
            <a:xfrm>
              <a:off x="2650509" y="4673702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চেয়ার-টেবিল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03922" y="48127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1559" y="5190187"/>
            <a:ext cx="3657602" cy="811369"/>
            <a:chOff x="6851559" y="5190187"/>
            <a:chExt cx="3657602" cy="811369"/>
          </a:xfrm>
        </p:grpSpPr>
        <p:sp>
          <p:nvSpPr>
            <p:cNvPr id="31" name="Striped Right Arrow 30"/>
            <p:cNvSpPr/>
            <p:nvPr/>
          </p:nvSpPr>
          <p:spPr>
            <a:xfrm>
              <a:off x="7583118" y="5190187"/>
              <a:ext cx="2926043" cy="8113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মাউস</a:t>
              </a:r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29676" t="24604" r="54883" b="47051"/>
            <a:stretch/>
          </p:blipFill>
          <p:spPr>
            <a:xfrm>
              <a:off x="6851559" y="5326953"/>
              <a:ext cx="575259" cy="5936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6" name="Cross"/>
          <p:cNvPicPr>
            <a:picLocks noChangeAspect="1"/>
          </p:cNvPicPr>
          <p:nvPr/>
        </p:nvPicPr>
        <p:blipFill rotWithShape="1">
          <a:blip r:embed="rId5"/>
          <a:srcRect l="71941" t="63160" r="4006" b="14481"/>
          <a:stretch/>
        </p:blipFill>
        <p:spPr>
          <a:xfrm>
            <a:off x="2407471" y="5451872"/>
            <a:ext cx="1390918" cy="72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208" t="33935" r="38551" b="20642"/>
          <a:stretch/>
        </p:blipFill>
        <p:spPr>
          <a:xfrm>
            <a:off x="1895906" y="2151172"/>
            <a:ext cx="2800408" cy="283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Sorry"/>
          <p:cNvPicPr>
            <a:picLocks noChangeAspect="1"/>
          </p:cNvPicPr>
          <p:nvPr/>
        </p:nvPicPr>
        <p:blipFill rotWithShape="1">
          <a:blip r:embed="rId7"/>
          <a:srcRect l="35416" t="30061" r="35086" b="27861"/>
          <a:stretch/>
        </p:blipFill>
        <p:spPr>
          <a:xfrm>
            <a:off x="4172755" y="996385"/>
            <a:ext cx="1908609" cy="1661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7006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048696" y="-2002953"/>
            <a:ext cx="6862259" cy="1193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3409" y="1130565"/>
            <a:ext cx="3515315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আউটপুট</a:t>
            </a:r>
            <a:r>
              <a:rPr lang="en-US" dirty="0" smtClean="0"/>
              <a:t> </a:t>
            </a:r>
            <a:r>
              <a:rPr lang="en-US" dirty="0" err="1" smtClean="0"/>
              <a:t>ডিভাসই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1560" y="1923854"/>
            <a:ext cx="3874003" cy="733663"/>
            <a:chOff x="1918951" y="2346824"/>
            <a:chExt cx="3874003" cy="733663"/>
          </a:xfrm>
        </p:grpSpPr>
        <p:sp>
          <p:nvSpPr>
            <p:cNvPr id="5" name="TextBox 4"/>
            <p:cNvSpPr txBox="1"/>
            <p:nvPr/>
          </p:nvSpPr>
          <p:spPr>
            <a:xfrm>
              <a:off x="2727783" y="2346824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মনিটর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18951" y="2512177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1559" y="2683429"/>
            <a:ext cx="3874004" cy="733663"/>
            <a:chOff x="1918950" y="3093520"/>
            <a:chExt cx="3874004" cy="733663"/>
          </a:xfrm>
        </p:grpSpPr>
        <p:sp>
          <p:nvSpPr>
            <p:cNvPr id="11" name="TextBox 10"/>
            <p:cNvSpPr txBox="1"/>
            <p:nvPr/>
          </p:nvSpPr>
          <p:spPr>
            <a:xfrm>
              <a:off x="2727783" y="3093520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মাউস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918950" y="32331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88048" y="3361144"/>
            <a:ext cx="3889031" cy="733663"/>
            <a:chOff x="1903923" y="3848509"/>
            <a:chExt cx="3889031" cy="733663"/>
          </a:xfrm>
        </p:grpSpPr>
        <p:sp>
          <p:nvSpPr>
            <p:cNvPr id="12" name="TextBox 11"/>
            <p:cNvSpPr txBox="1"/>
            <p:nvPr/>
          </p:nvSpPr>
          <p:spPr>
            <a:xfrm>
              <a:off x="2727783" y="3848509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কী-বোর্ড</a:t>
              </a:r>
              <a:endParaRPr lang="en-US" dirty="0" smtClean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903923" y="4055214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5168" y="4226818"/>
            <a:ext cx="3811758" cy="733663"/>
            <a:chOff x="1903922" y="4673702"/>
            <a:chExt cx="3811758" cy="733663"/>
          </a:xfrm>
        </p:grpSpPr>
        <p:sp>
          <p:nvSpPr>
            <p:cNvPr id="13" name="TextBox 12"/>
            <p:cNvSpPr txBox="1"/>
            <p:nvPr/>
          </p:nvSpPr>
          <p:spPr>
            <a:xfrm>
              <a:off x="2650509" y="4673702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পাওয়ার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সাপ্লাই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03922" y="48127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1559" y="5190187"/>
            <a:ext cx="3657602" cy="811369"/>
            <a:chOff x="6851559" y="5190187"/>
            <a:chExt cx="3657602" cy="811369"/>
          </a:xfrm>
        </p:grpSpPr>
        <p:sp>
          <p:nvSpPr>
            <p:cNvPr id="31" name="Striped Right Arrow 30"/>
            <p:cNvSpPr/>
            <p:nvPr/>
          </p:nvSpPr>
          <p:spPr>
            <a:xfrm>
              <a:off x="7583118" y="5190187"/>
              <a:ext cx="2926043" cy="8113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মনিটর</a:t>
              </a:r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29676" t="24604" r="54883" b="47051"/>
            <a:stretch/>
          </p:blipFill>
          <p:spPr>
            <a:xfrm>
              <a:off x="6851559" y="5326953"/>
              <a:ext cx="575259" cy="5936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6" name="Cross"/>
          <p:cNvPicPr>
            <a:picLocks noChangeAspect="1"/>
          </p:cNvPicPr>
          <p:nvPr/>
        </p:nvPicPr>
        <p:blipFill rotWithShape="1">
          <a:blip r:embed="rId5"/>
          <a:srcRect l="71941" t="63160" r="4006" b="14481"/>
          <a:stretch/>
        </p:blipFill>
        <p:spPr>
          <a:xfrm>
            <a:off x="2407471" y="5451872"/>
            <a:ext cx="1390918" cy="72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208" t="33935" r="38551" b="20642"/>
          <a:stretch/>
        </p:blipFill>
        <p:spPr>
          <a:xfrm>
            <a:off x="1895906" y="2151172"/>
            <a:ext cx="2800408" cy="283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Sorry"/>
          <p:cNvPicPr>
            <a:picLocks noChangeAspect="1"/>
          </p:cNvPicPr>
          <p:nvPr/>
        </p:nvPicPr>
        <p:blipFill rotWithShape="1">
          <a:blip r:embed="rId7"/>
          <a:srcRect l="35416" t="30061" r="35086" b="27861"/>
          <a:stretch/>
        </p:blipFill>
        <p:spPr>
          <a:xfrm>
            <a:off x="4172755" y="996385"/>
            <a:ext cx="1908609" cy="1661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8351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048696" y="-2002953"/>
            <a:ext cx="6862259" cy="1193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3409" y="1130565"/>
            <a:ext cx="3515315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ডিভাসই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1560" y="1923854"/>
            <a:ext cx="3874003" cy="733663"/>
            <a:chOff x="1918951" y="2346824"/>
            <a:chExt cx="3874003" cy="733663"/>
          </a:xfrm>
        </p:grpSpPr>
        <p:sp>
          <p:nvSpPr>
            <p:cNvPr id="5" name="TextBox 4"/>
            <p:cNvSpPr txBox="1"/>
            <p:nvPr/>
          </p:nvSpPr>
          <p:spPr>
            <a:xfrm>
              <a:off x="2727783" y="2346824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মনিটর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918951" y="2512177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1559" y="2683429"/>
            <a:ext cx="3874004" cy="733663"/>
            <a:chOff x="1918950" y="3093520"/>
            <a:chExt cx="3874004" cy="733663"/>
          </a:xfrm>
        </p:grpSpPr>
        <p:sp>
          <p:nvSpPr>
            <p:cNvPr id="11" name="TextBox 10"/>
            <p:cNvSpPr txBox="1"/>
            <p:nvPr/>
          </p:nvSpPr>
          <p:spPr>
            <a:xfrm>
              <a:off x="2727783" y="3093520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প্রিন্টার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918950" y="32331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88048" y="3361144"/>
            <a:ext cx="3889031" cy="733663"/>
            <a:chOff x="1903923" y="3848509"/>
            <a:chExt cx="3889031" cy="733663"/>
          </a:xfrm>
        </p:grpSpPr>
        <p:sp>
          <p:nvSpPr>
            <p:cNvPr id="12" name="TextBox 11"/>
            <p:cNvSpPr txBox="1"/>
            <p:nvPr/>
          </p:nvSpPr>
          <p:spPr>
            <a:xfrm>
              <a:off x="2727783" y="3848509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কী-বোর্ড</a:t>
              </a:r>
              <a:endParaRPr lang="en-US" dirty="0" smtClean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903923" y="4055214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5168" y="4226818"/>
            <a:ext cx="3811758" cy="733663"/>
            <a:chOff x="1903922" y="4673702"/>
            <a:chExt cx="3811758" cy="733663"/>
          </a:xfrm>
        </p:grpSpPr>
        <p:sp>
          <p:nvSpPr>
            <p:cNvPr id="13" name="TextBox 12"/>
            <p:cNvSpPr txBox="1"/>
            <p:nvPr/>
          </p:nvSpPr>
          <p:spPr>
            <a:xfrm>
              <a:off x="2650509" y="4673702"/>
              <a:ext cx="3065171" cy="733663"/>
            </a:xfrm>
            <a:prstGeom prst="stripedRightArrow">
              <a:avLst>
                <a:gd name="adj1" fmla="val 50000"/>
                <a:gd name="adj2" fmla="val 48997"/>
              </a:avLst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সবগুলোই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03922" y="4812715"/>
              <a:ext cx="412125" cy="4114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1559" y="5190187"/>
            <a:ext cx="3657602" cy="811369"/>
            <a:chOff x="6851559" y="5190187"/>
            <a:chExt cx="3657602" cy="811369"/>
          </a:xfrm>
        </p:grpSpPr>
        <p:sp>
          <p:nvSpPr>
            <p:cNvPr id="31" name="Striped Right Arrow 30"/>
            <p:cNvSpPr/>
            <p:nvPr/>
          </p:nvSpPr>
          <p:spPr>
            <a:xfrm>
              <a:off x="7583118" y="5190187"/>
              <a:ext cx="2926043" cy="8113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কী-বোর্ড</a:t>
              </a:r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29676" t="24604" r="54883" b="47051"/>
            <a:stretch/>
          </p:blipFill>
          <p:spPr>
            <a:xfrm>
              <a:off x="6851559" y="5326953"/>
              <a:ext cx="575259" cy="5936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6" name="Cross"/>
          <p:cNvPicPr>
            <a:picLocks noChangeAspect="1"/>
          </p:cNvPicPr>
          <p:nvPr/>
        </p:nvPicPr>
        <p:blipFill rotWithShape="1">
          <a:blip r:embed="rId5"/>
          <a:srcRect l="71941" t="63160" r="4006" b="14481"/>
          <a:stretch/>
        </p:blipFill>
        <p:spPr>
          <a:xfrm>
            <a:off x="2407471" y="5451872"/>
            <a:ext cx="1390918" cy="72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208" t="33935" r="38551" b="20642"/>
          <a:stretch/>
        </p:blipFill>
        <p:spPr>
          <a:xfrm>
            <a:off x="1895906" y="2151172"/>
            <a:ext cx="2800408" cy="283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Sorry"/>
          <p:cNvPicPr>
            <a:picLocks noChangeAspect="1"/>
          </p:cNvPicPr>
          <p:nvPr/>
        </p:nvPicPr>
        <p:blipFill rotWithShape="1">
          <a:blip r:embed="rId7"/>
          <a:srcRect l="35416" t="30061" r="35086" b="27861"/>
          <a:stretch/>
        </p:blipFill>
        <p:spPr>
          <a:xfrm>
            <a:off x="4172755" y="996385"/>
            <a:ext cx="1908609" cy="1661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108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791900" y="-2537841"/>
            <a:ext cx="6862259" cy="11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5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791900" y="-2537841"/>
            <a:ext cx="6862259" cy="11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6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791900" y="-2537841"/>
            <a:ext cx="6862259" cy="11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7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791900" y="-2537841"/>
            <a:ext cx="6862259" cy="11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44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57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USE</cp:lastModifiedBy>
  <cp:revision>24</cp:revision>
  <dcterms:created xsi:type="dcterms:W3CDTF">2026-01-25T10:41:50Z</dcterms:created>
  <dcterms:modified xsi:type="dcterms:W3CDTF">2026-01-25T14:15:38Z</dcterms:modified>
</cp:coreProperties>
</file>